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43" y="7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F7B82-CCE8-B1CC-BC9B-8B3351672A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4E3535-2965-36F2-ECDA-6CD5B8EEF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731C7-4E74-9F0C-8261-77F9C0CE3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5946-0434-4DA6-909D-458A9FFB38FD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FFD61-EFD1-6450-4A8F-4760B4F41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D7F31-8F5E-3C3D-5A47-A92D952A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6336A-30FD-47F5-86C2-B17E36EA66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1784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6A6AE-A71A-C8C2-39FF-4E260F664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EB653B-794D-B4C1-AF26-FA18B13254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3C9-3770-97F2-0900-ECA227E52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5946-0434-4DA6-909D-458A9FFB38FD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71643-ABCB-02E7-C71D-0E989E7EC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684EA-B774-D316-6D60-BCF2462EF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6336A-30FD-47F5-86C2-B17E36EA66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6254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C07692-2B6B-EC46-E336-7BBFCC2E71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7690CE-0E80-4BED-9926-63544212BF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EBCBE-3DDB-6BC9-E847-015ABAD8A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5946-0434-4DA6-909D-458A9FFB38FD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43BF8-B3B6-7C87-7309-82F112F6B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23DF9-7FAD-68C6-986C-C73D40864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6336A-30FD-47F5-86C2-B17E36EA66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7461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73252-152A-08BA-424E-CB973DB60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0247D-CE2F-BAD0-0BA0-46547A067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EF4B4-9E7E-55DB-17AE-C1EFC2A13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5946-0434-4DA6-909D-458A9FFB38FD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3D6C2-D36D-8B67-54C0-9CC0F447C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78C21-21F6-641E-646C-040EEC24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6336A-30FD-47F5-86C2-B17E36EA66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6905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14BF-B266-6006-D885-10B8949CF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9B92C2-3BB5-EEB4-C179-093498CCC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6A45E-334A-5F15-0003-2DC417A2C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5946-0434-4DA6-909D-458A9FFB38FD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205C9-D242-D1E0-68E5-299FEACDB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7EBF0-686A-FB95-F93B-41D004F9F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6336A-30FD-47F5-86C2-B17E36EA66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1060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CEA26-D455-2A11-D075-AFB1651D5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68FC1-6E6D-7DAE-6D05-393097EBF5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985D6F-C052-8121-ED77-143CE9DB36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E3556D-5593-A76E-B1E6-2DCE101B4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5946-0434-4DA6-909D-458A9FFB38FD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FA91C2-337C-ADF7-1AA7-2FC7F1D7F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B28465-EB2F-2F13-B995-22814192F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6336A-30FD-47F5-86C2-B17E36EA66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8967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0FB9A-CA89-86F1-362C-705EED2F6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83639-E26D-318F-CD9E-ED2E2A2B93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2F611C-6836-A49C-6236-0CFEFF2FF5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753CBE-A4BA-8206-DB7B-CC5E8D5EE1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695C1B-EF72-9F73-3941-A8E6280C16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808064-5EFC-EF89-6FE6-A723E7536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5946-0434-4DA6-909D-458A9FFB38FD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88153B-1954-4B19-26D0-688B72F63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224D5D-A95F-D102-92D9-FCEF3B540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6336A-30FD-47F5-86C2-B17E36EA66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6733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19DAB-C61C-3043-BA69-3237CD93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3B6833-B4DC-2EBB-C119-9616AE344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5946-0434-4DA6-909D-458A9FFB38FD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2457C5-9E0E-93D4-5332-18CC74139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05165B-2BDE-A310-3323-D3A8836CA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6336A-30FD-47F5-86C2-B17E36EA66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6689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69D320-4212-6356-BE6B-AFABDE071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5946-0434-4DA6-909D-458A9FFB38FD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08F35D-C5E7-25EE-198A-924FF1DA9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26F38-B9A9-1F2D-2FC8-EF5115E00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6336A-30FD-47F5-86C2-B17E36EA66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7937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45A4C-7A26-CE3E-6C78-9D3480991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9E013-8F58-20F2-129C-35431F23F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E52732-097D-FBF4-59FE-B2C9B55203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83A87C-BB74-005C-BF65-C138E4CDB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5946-0434-4DA6-909D-458A9FFB38FD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07EF29-F4AA-D578-2F34-046686B9A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15DC35-D2E4-7368-ADB2-0B874900E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6336A-30FD-47F5-86C2-B17E36EA66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2665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3C998-997B-AC10-75CB-DAC3636CB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988DC9-0AF2-16BA-AB0A-B4AA58CEE0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AE30CF-72EF-7F19-3792-3658C96BBE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A3F565-407A-6A7A-20C5-1D67BD4B0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5946-0434-4DA6-909D-458A9FFB38FD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E5BB08-2367-2FA8-C25B-A2485F03E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8E3E55-CE7C-ECDA-4328-9A1C84C60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6336A-30FD-47F5-86C2-B17E36EA66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1317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DC6E2B-DBB6-A5A1-8662-ABA39ED47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31B065-64A6-3CE0-9391-722E19188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23E17-7590-4A49-F99F-0563920567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F5946-0434-4DA6-909D-458A9FFB38FD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E5062-6201-937B-1254-D6C338BCD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562B6-413D-6264-725E-B6F38143D9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C6336A-30FD-47F5-86C2-B17E36EA66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2536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A9E5B4-FD7C-C3AD-CCCB-84CC07D10B90}"/>
              </a:ext>
            </a:extLst>
          </p:cNvPr>
          <p:cNvSpPr/>
          <p:nvPr/>
        </p:nvSpPr>
        <p:spPr>
          <a:xfrm>
            <a:off x="449180" y="417099"/>
            <a:ext cx="1572126" cy="28394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EAFFFC-F657-F0B8-2386-C125275C6036}"/>
              </a:ext>
            </a:extLst>
          </p:cNvPr>
          <p:cNvSpPr/>
          <p:nvPr/>
        </p:nvSpPr>
        <p:spPr>
          <a:xfrm>
            <a:off x="2366210" y="417098"/>
            <a:ext cx="3729789" cy="28394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2360E8-C834-2C65-3866-6C73AF45A1EF}"/>
              </a:ext>
            </a:extLst>
          </p:cNvPr>
          <p:cNvSpPr/>
          <p:nvPr/>
        </p:nvSpPr>
        <p:spPr>
          <a:xfrm>
            <a:off x="2871536" y="753984"/>
            <a:ext cx="2662990" cy="5133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34349D-AD2B-EC1E-7B6C-B13306D16867}"/>
              </a:ext>
            </a:extLst>
          </p:cNvPr>
          <p:cNvSpPr txBox="1"/>
          <p:nvPr/>
        </p:nvSpPr>
        <p:spPr>
          <a:xfrm>
            <a:off x="3240504" y="834195"/>
            <a:ext cx="226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Feature Extraction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7ECDED-582C-A098-7A76-7DBAEC6397B5}"/>
              </a:ext>
            </a:extLst>
          </p:cNvPr>
          <p:cNvSpPr/>
          <p:nvPr/>
        </p:nvSpPr>
        <p:spPr>
          <a:xfrm>
            <a:off x="2879557" y="1596195"/>
            <a:ext cx="2662990" cy="5133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1B77B9-A04F-326C-B420-7344C8896E68}"/>
              </a:ext>
            </a:extLst>
          </p:cNvPr>
          <p:cNvSpPr txBox="1"/>
          <p:nvPr/>
        </p:nvSpPr>
        <p:spPr>
          <a:xfrm>
            <a:off x="3280609" y="1676406"/>
            <a:ext cx="226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Feature Matching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32F2B8-3B2B-60F2-B0FB-6F93DB47C89E}"/>
              </a:ext>
            </a:extLst>
          </p:cNvPr>
          <p:cNvSpPr/>
          <p:nvPr/>
        </p:nvSpPr>
        <p:spPr>
          <a:xfrm>
            <a:off x="2871536" y="2438405"/>
            <a:ext cx="2662990" cy="5133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5E5582-0A4B-3D52-2530-3D126F00F502}"/>
              </a:ext>
            </a:extLst>
          </p:cNvPr>
          <p:cNvSpPr txBox="1"/>
          <p:nvPr/>
        </p:nvSpPr>
        <p:spPr>
          <a:xfrm>
            <a:off x="3529260" y="2518616"/>
            <a:ext cx="226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Inlier Filtering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4E4935-4EF6-6B68-8B9B-E1C51EC57DA9}"/>
              </a:ext>
            </a:extLst>
          </p:cNvPr>
          <p:cNvSpPr/>
          <p:nvPr/>
        </p:nvSpPr>
        <p:spPr>
          <a:xfrm>
            <a:off x="6384758" y="393036"/>
            <a:ext cx="3729789" cy="28394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FB1222-94F8-F5D0-B74C-52FBDA5BBA25}"/>
              </a:ext>
            </a:extLst>
          </p:cNvPr>
          <p:cNvSpPr/>
          <p:nvPr/>
        </p:nvSpPr>
        <p:spPr>
          <a:xfrm>
            <a:off x="6633411" y="681794"/>
            <a:ext cx="1820778" cy="5133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A50C16-80E0-E55C-4A54-3CEA632CA441}"/>
              </a:ext>
            </a:extLst>
          </p:cNvPr>
          <p:cNvSpPr txBox="1"/>
          <p:nvPr/>
        </p:nvSpPr>
        <p:spPr>
          <a:xfrm>
            <a:off x="6890085" y="762005"/>
            <a:ext cx="226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Initialization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A9CE4E-92EE-C033-9AA3-0180D0EB940D}"/>
              </a:ext>
            </a:extLst>
          </p:cNvPr>
          <p:cNvSpPr/>
          <p:nvPr/>
        </p:nvSpPr>
        <p:spPr>
          <a:xfrm>
            <a:off x="6641432" y="1524002"/>
            <a:ext cx="1820778" cy="5133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F7A070-8487-B9AB-344E-B9AB63BF508C}"/>
              </a:ext>
            </a:extLst>
          </p:cNvPr>
          <p:cNvSpPr txBox="1"/>
          <p:nvPr/>
        </p:nvSpPr>
        <p:spPr>
          <a:xfrm>
            <a:off x="6898106" y="1604213"/>
            <a:ext cx="226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Triangulation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8C8295-90D6-6319-6591-1653FE00E1C5}"/>
              </a:ext>
            </a:extLst>
          </p:cNvPr>
          <p:cNvSpPr/>
          <p:nvPr/>
        </p:nvSpPr>
        <p:spPr>
          <a:xfrm>
            <a:off x="6633411" y="2366213"/>
            <a:ext cx="1820778" cy="5133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134C4A-5F46-698D-6403-C68F7296C11E}"/>
              </a:ext>
            </a:extLst>
          </p:cNvPr>
          <p:cNvSpPr txBox="1"/>
          <p:nvPr/>
        </p:nvSpPr>
        <p:spPr>
          <a:xfrm>
            <a:off x="6428873" y="2310436"/>
            <a:ext cx="2261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Bundle </a:t>
            </a:r>
          </a:p>
          <a:p>
            <a:pPr algn="ctr"/>
            <a:r>
              <a:rPr lang="en-IN" dirty="0"/>
              <a:t>Adjustment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4D4A96-B3B8-9050-54CD-A0EC779D9C9A}"/>
              </a:ext>
            </a:extLst>
          </p:cNvPr>
          <p:cNvSpPr/>
          <p:nvPr/>
        </p:nvSpPr>
        <p:spPr>
          <a:xfrm rot="5400000">
            <a:off x="8550439" y="1564110"/>
            <a:ext cx="1820778" cy="5133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7985D2-0CB5-32B5-67FC-65604DC39F08}"/>
              </a:ext>
            </a:extLst>
          </p:cNvPr>
          <p:cNvSpPr txBox="1"/>
          <p:nvPr/>
        </p:nvSpPr>
        <p:spPr>
          <a:xfrm rot="5400000">
            <a:off x="8357936" y="1981204"/>
            <a:ext cx="226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Outlier Filtering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B060D216-2DF7-397A-FBED-4D97EF4E9D7C}"/>
              </a:ext>
            </a:extLst>
          </p:cNvPr>
          <p:cNvSpPr/>
          <p:nvPr/>
        </p:nvSpPr>
        <p:spPr>
          <a:xfrm>
            <a:off x="10331116" y="1596196"/>
            <a:ext cx="918406" cy="36933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F39869F5-3625-7ADA-F119-AE1E43B5D828}"/>
              </a:ext>
            </a:extLst>
          </p:cNvPr>
          <p:cNvSpPr/>
          <p:nvPr/>
        </p:nvSpPr>
        <p:spPr>
          <a:xfrm rot="5400000">
            <a:off x="9875095" y="2804363"/>
            <a:ext cx="2030968" cy="36933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5323820-EF2C-9AF1-6B12-B9B930411DBE}"/>
              </a:ext>
            </a:extLst>
          </p:cNvPr>
          <p:cNvSpPr/>
          <p:nvPr/>
        </p:nvSpPr>
        <p:spPr>
          <a:xfrm>
            <a:off x="9673571" y="4104779"/>
            <a:ext cx="2374050" cy="209148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CD2CB8-A3F4-FEFE-3169-1A537FC81FBA}"/>
              </a:ext>
            </a:extLst>
          </p:cNvPr>
          <p:cNvSpPr txBox="1"/>
          <p:nvPr/>
        </p:nvSpPr>
        <p:spPr>
          <a:xfrm>
            <a:off x="10034341" y="4146887"/>
            <a:ext cx="226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Reconstruction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865C3F-5196-6A51-91CD-C72B9F256FEC}"/>
              </a:ext>
            </a:extLst>
          </p:cNvPr>
          <p:cNvSpPr txBox="1"/>
          <p:nvPr/>
        </p:nvSpPr>
        <p:spPr>
          <a:xfrm>
            <a:off x="818153" y="481267"/>
            <a:ext cx="226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Images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9F34D7-FE68-308F-FC42-D07AA3EE49A0}"/>
              </a:ext>
            </a:extLst>
          </p:cNvPr>
          <p:cNvSpPr/>
          <p:nvPr/>
        </p:nvSpPr>
        <p:spPr>
          <a:xfrm>
            <a:off x="6100190" y="4874167"/>
            <a:ext cx="2374050" cy="74057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2B72A8E-9FBB-6648-1160-085F52086FAC}"/>
              </a:ext>
            </a:extLst>
          </p:cNvPr>
          <p:cNvSpPr/>
          <p:nvPr/>
        </p:nvSpPr>
        <p:spPr>
          <a:xfrm rot="5400000">
            <a:off x="8070270" y="4841625"/>
            <a:ext cx="2091489" cy="61779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8678E0-DA62-B862-CBF9-95A70B016021}"/>
              </a:ext>
            </a:extLst>
          </p:cNvPr>
          <p:cNvSpPr txBox="1"/>
          <p:nvPr/>
        </p:nvSpPr>
        <p:spPr>
          <a:xfrm rot="5400000">
            <a:off x="8013033" y="5261816"/>
            <a:ext cx="226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Camera Extrinsics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1379B5-174F-9FF4-8815-2DAA206763A2}"/>
              </a:ext>
            </a:extLst>
          </p:cNvPr>
          <p:cNvSpPr txBox="1"/>
          <p:nvPr/>
        </p:nvSpPr>
        <p:spPr>
          <a:xfrm>
            <a:off x="6392778" y="5061286"/>
            <a:ext cx="226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Stitching Module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498FA4D-4350-1827-849C-FF1B7FDD8FF9}"/>
              </a:ext>
            </a:extLst>
          </p:cNvPr>
          <p:cNvSpPr/>
          <p:nvPr/>
        </p:nvSpPr>
        <p:spPr>
          <a:xfrm>
            <a:off x="3312878" y="4209053"/>
            <a:ext cx="2374050" cy="19872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87997D-DC51-DCA7-1B3F-2861B2CE2CBA}"/>
              </a:ext>
            </a:extLst>
          </p:cNvPr>
          <p:cNvSpPr txBox="1"/>
          <p:nvPr/>
        </p:nvSpPr>
        <p:spPr>
          <a:xfrm>
            <a:off x="3721771" y="4235119"/>
            <a:ext cx="226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Stitched-Image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5343946-5B6F-1598-5303-785CF389A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71" y="4582277"/>
            <a:ext cx="1933064" cy="149555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A6B7ADE-B627-5D87-44A7-1AA4AF77F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74" y="926561"/>
            <a:ext cx="1248267" cy="78016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A23EBC0-ED34-EC6B-E6FD-A675C992F4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88" y="1820785"/>
            <a:ext cx="1272153" cy="79509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8B3A6F4-3112-C348-0F9F-8095DBA357E4}"/>
              </a:ext>
            </a:extLst>
          </p:cNvPr>
          <p:cNvSpPr txBox="1"/>
          <p:nvPr/>
        </p:nvSpPr>
        <p:spPr>
          <a:xfrm>
            <a:off x="1108735" y="2566747"/>
            <a:ext cx="934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.</a:t>
            </a:r>
          </a:p>
          <a:p>
            <a:r>
              <a:rPr lang="en-IN" sz="1200" b="1" dirty="0"/>
              <a:t>.</a:t>
            </a:r>
          </a:p>
          <a:p>
            <a:r>
              <a:rPr lang="en-IN" sz="1200" b="1" dirty="0"/>
              <a:t>.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322D78E-CC99-6BE0-76C1-5588C7B9B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4021" y="4452044"/>
            <a:ext cx="1876923" cy="164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120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22</Words>
  <Application>Microsoft Office PowerPoint</Application>
  <PresentationFormat>Widescreen</PresentationFormat>
  <Paragraphs>16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Alik Mondal</dc:creator>
  <cp:lastModifiedBy>Alik Mondal</cp:lastModifiedBy>
  <cp:revision>9</cp:revision>
  <dcterms:created xsi:type="dcterms:W3CDTF">2024-06-20T04:25:16Z</dcterms:created>
  <dcterms:modified xsi:type="dcterms:W3CDTF">2024-06-20T04:54:19Z</dcterms:modified>
</cp:coreProperties>
</file>